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59" d="100"/>
          <a:sy n="59" d="100"/>
        </p:scale>
        <p:origin x="-726" y="-11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40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0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01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111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29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599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44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8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16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16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86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1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1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8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1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6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5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World war </a:t>
            </a:r>
            <a:r>
              <a:rPr lang="en-GB" dirty="0" smtClean="0"/>
              <a:t>one</a:t>
            </a:r>
            <a:br>
              <a:rPr lang="en-GB" dirty="0" smtClean="0"/>
            </a:br>
            <a:r>
              <a:rPr lang="en-GB" dirty="0" smtClean="0"/>
              <a:t>Arnos vale war memorial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48675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94383"/>
          </a:xfrm>
        </p:spPr>
        <p:txBody>
          <a:bodyPr/>
          <a:lstStyle/>
          <a:p>
            <a:r>
              <a:rPr lang="en-GB" cap="none" dirty="0" smtClean="0"/>
              <a:t>Arnos Vale </a:t>
            </a:r>
            <a:r>
              <a:rPr lang="en-GB" cap="none" dirty="0"/>
              <a:t>C</a:t>
            </a:r>
            <a:r>
              <a:rPr lang="en-GB" cap="none" dirty="0" smtClean="0"/>
              <a:t>emetery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98600"/>
            <a:ext cx="10363826" cy="3975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cap="none" dirty="0" smtClean="0">
                <a:cs typeface="Arial" panose="020B0604020202020204" pitchFamily="34" charset="0"/>
              </a:rPr>
              <a:t>I live next to Arnos </a:t>
            </a:r>
            <a:r>
              <a:rPr lang="en-GB" sz="2400" cap="none" dirty="0">
                <a:cs typeface="Arial" panose="020B0604020202020204" pitchFamily="34" charset="0"/>
              </a:rPr>
              <a:t>V</a:t>
            </a:r>
            <a:r>
              <a:rPr lang="en-GB" sz="2400" cap="none" dirty="0" smtClean="0">
                <a:cs typeface="Arial" panose="020B0604020202020204" pitchFamily="34" charset="0"/>
              </a:rPr>
              <a:t>ale Cemetery in Bristol. All admittances to Southmead hospital, also in Bristol, that died in the first world war were buried in Arnos Vale. A memorial was built with the names of all who were buried in Arnos.</a:t>
            </a:r>
          </a:p>
          <a:p>
            <a:pPr marL="0" indent="0">
              <a:buNone/>
            </a:pPr>
            <a:r>
              <a:rPr lang="en-GB" sz="2400" cap="none" dirty="0" smtClean="0">
                <a:cs typeface="Arial" panose="020B0604020202020204" pitchFamily="34" charset="0"/>
              </a:rPr>
              <a:t>   </a:t>
            </a:r>
            <a:r>
              <a:rPr lang="en-GB" sz="2400" dirty="0" smtClean="0">
                <a:cs typeface="Arial" panose="020B0604020202020204" pitchFamily="34" charset="0"/>
              </a:rPr>
              <a:t> </a:t>
            </a:r>
            <a:endParaRPr lang="en-GB" sz="2400" dirty="0"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9100" y="2946400"/>
            <a:ext cx="3790949" cy="25272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3774" y="3318932"/>
            <a:ext cx="5016500" cy="334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95144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54683"/>
          </a:xfrm>
        </p:spPr>
        <p:txBody>
          <a:bodyPr/>
          <a:lstStyle/>
          <a:p>
            <a:r>
              <a:rPr lang="en-GB" cap="none" dirty="0" smtClean="0"/>
              <a:t>The memorial </a:t>
            </a:r>
            <a:endParaRPr lang="en-GB" cap="non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63701"/>
            <a:ext cx="4394200" cy="30903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78679" y="1369485"/>
            <a:ext cx="3180643" cy="42947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3800" y="1773317"/>
            <a:ext cx="4648200" cy="3098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7000" y="5003800"/>
            <a:ext cx="408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Countries represented: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27000" y="5664200"/>
            <a:ext cx="408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/>
              <a:t>Great Britain and Northern Ireland 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/>
              <a:t>Canada 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/>
              <a:t>Australia</a:t>
            </a:r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dirty="0" smtClean="0"/>
              <a:t>Ireland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0808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03883"/>
          </a:xfrm>
        </p:spPr>
        <p:txBody>
          <a:bodyPr/>
          <a:lstStyle/>
          <a:p>
            <a:r>
              <a:rPr lang="en-GB" cap="none" dirty="0" smtClean="0"/>
              <a:t>The mystery sister 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600200"/>
            <a:ext cx="10363826" cy="4190999"/>
          </a:xfrm>
        </p:spPr>
        <p:txBody>
          <a:bodyPr/>
          <a:lstStyle/>
          <a:p>
            <a:pPr marL="0" indent="0">
              <a:buNone/>
            </a:pPr>
            <a:r>
              <a:rPr lang="en-GB" sz="2400" cap="none" dirty="0" smtClean="0"/>
              <a:t>When I went to Arnos Vale I saw something different. There was only one woman buried there, Sister Eileen Mary O'Gorman. </a:t>
            </a:r>
          </a:p>
          <a:p>
            <a:pPr marL="0" indent="0">
              <a:buNone/>
            </a:pPr>
            <a:endParaRPr lang="en-GB" sz="2400" cap="none" dirty="0"/>
          </a:p>
          <a:p>
            <a:pPr marL="0" indent="0">
              <a:buNone/>
            </a:pPr>
            <a:endParaRPr lang="en-GB" sz="2400" cap="none" dirty="0" smtClean="0"/>
          </a:p>
          <a:p>
            <a:pPr marL="0" indent="0">
              <a:buNone/>
            </a:pPr>
            <a:endParaRPr lang="en-GB" sz="2400" cap="none" dirty="0"/>
          </a:p>
          <a:p>
            <a:pPr marL="0" indent="0">
              <a:buNone/>
            </a:pPr>
            <a:r>
              <a:rPr lang="en-GB" sz="2400" cap="none" dirty="0" smtClean="0"/>
              <a:t> I did some research and found out that she was an Irish Roman Catholic nurse working for the TFNS. I also found a plaque commemorating her in St Anne’s Cathedral in Belfast.     </a:t>
            </a:r>
            <a:endParaRPr lang="en-GB" cap="non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1340253">
            <a:off x="2661675" y="2565401"/>
            <a:ext cx="8586952" cy="1092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60700" y="2794000"/>
            <a:ext cx="7632700" cy="5969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33912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57883"/>
          </a:xfrm>
        </p:spPr>
        <p:txBody>
          <a:bodyPr/>
          <a:lstStyle/>
          <a:p>
            <a:r>
              <a:rPr lang="en-GB" cap="none" dirty="0" smtClean="0"/>
              <a:t>Ranks and abbreviations </a:t>
            </a:r>
            <a:endParaRPr lang="en-GB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55800"/>
            <a:ext cx="5106026" cy="39497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GB" sz="2400" cap="none" dirty="0" smtClean="0"/>
              <a:t>CPL = corporal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PTE = private  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SEAMAN = sailor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CQMS </a:t>
            </a:r>
            <a:r>
              <a:rPr lang="en-GB" sz="2400" cap="none" dirty="0"/>
              <a:t>= </a:t>
            </a:r>
            <a:r>
              <a:rPr lang="en-GB" sz="2400" cap="none" dirty="0" smtClean="0"/>
              <a:t>company quarter master </a:t>
            </a:r>
            <a:r>
              <a:rPr lang="en-GB" sz="2400" cap="none" dirty="0"/>
              <a:t>s</a:t>
            </a:r>
            <a:r>
              <a:rPr lang="en-GB" sz="2400" cap="none" dirty="0" smtClean="0"/>
              <a:t>ergeant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AIRMAN = pilot (they only started having planes for this war)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L/CPL = lance corporal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MAJ = major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/>
              <a:t>PENR </a:t>
            </a:r>
            <a:r>
              <a:rPr lang="en-GB" sz="2400" cap="none" dirty="0" smtClean="0"/>
              <a:t>= private engineer</a:t>
            </a:r>
            <a:endParaRPr lang="en-GB" sz="2400" cap="none" dirty="0"/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endParaRPr lang="en-GB" sz="2400" cap="none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buNone/>
            </a:pPr>
            <a:endParaRPr lang="en-GB" sz="2400" cap="none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1955800"/>
            <a:ext cx="5105400" cy="3949700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</a:pPr>
            <a:r>
              <a:rPr lang="en-GB" sz="2400" cap="none" dirty="0" smtClean="0"/>
              <a:t>DRVR = driver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SGT = sergeant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BMDR = bombardier  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RFLM = rifle man 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WORKER = worker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GNR = gunner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SPR = sapper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STKR = stoker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r>
              <a:rPr lang="en-GB" sz="2400" cap="none" dirty="0" smtClean="0"/>
              <a:t>TFNS = territorial force nursing service  </a:t>
            </a:r>
          </a:p>
          <a:p>
            <a:pPr>
              <a:spcBef>
                <a:spcPts val="0"/>
              </a:spcBef>
              <a:buClr>
                <a:srgbClr val="FF0000"/>
              </a:buClr>
            </a:pPr>
            <a:endParaRPr lang="en-GB" sz="2400" cap="none" dirty="0" smtClean="0"/>
          </a:p>
          <a:p>
            <a:pPr>
              <a:buClr>
                <a:srgbClr val="FF0000"/>
              </a:buClr>
            </a:pPr>
            <a:endParaRPr lang="en-GB" cap="none" dirty="0"/>
          </a:p>
        </p:txBody>
      </p:sp>
    </p:spTree>
    <p:extLst>
      <p:ext uri="{BB962C8B-B14F-4D97-AF65-F5344CB8AC3E}">
        <p14:creationId xmlns:p14="http://schemas.microsoft.com/office/powerpoint/2010/main" val="105599013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150</TotalTime>
  <Words>203</Words>
  <Application>Microsoft Office PowerPoint</Application>
  <PresentationFormat>Custom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Droplet</vt:lpstr>
      <vt:lpstr>World war one Arnos vale war memorial</vt:lpstr>
      <vt:lpstr>Arnos Vale Cemetery </vt:lpstr>
      <vt:lpstr>The memorial </vt:lpstr>
      <vt:lpstr>The mystery sister  </vt:lpstr>
      <vt:lpstr>Ranks and abbreviations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one</dc:title>
  <dc:creator>Hubbards</dc:creator>
  <cp:lastModifiedBy>Freya HUBBARD</cp:lastModifiedBy>
  <cp:revision>16</cp:revision>
  <dcterms:created xsi:type="dcterms:W3CDTF">2014-10-30T17:42:59Z</dcterms:created>
  <dcterms:modified xsi:type="dcterms:W3CDTF">2015-03-17T11:54:18Z</dcterms:modified>
</cp:coreProperties>
</file>